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71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0EABF21-8548-4CC4-AEB1-FAFE7461E13B}" type="datetimeFigureOut">
              <a:rPr lang="tr-TR" smtClean="0"/>
              <a:t>29.08.2013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B5C0FDB-F559-4E0A-AA84-6A267F2CB6F5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minceoglu%201-A\Desktop\yedi%20kule%20oyunu\07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1835696" y="404664"/>
            <a:ext cx="6984776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tr-TR" sz="5400" dirty="0" smtClean="0">
                <a:solidFill>
                  <a:srgbClr val="00B050"/>
                </a:solidFill>
                <a:latin typeface="Comic Sans MS" pitchFamily="66" charset="0"/>
              </a:rPr>
              <a:t>GELENEKSEL</a:t>
            </a:r>
            <a:br>
              <a:rPr lang="tr-TR" sz="5400" dirty="0" smtClean="0">
                <a:solidFill>
                  <a:srgbClr val="00B050"/>
                </a:solidFill>
                <a:latin typeface="Comic Sans MS" pitchFamily="66" charset="0"/>
              </a:rPr>
            </a:br>
            <a:r>
              <a:rPr lang="tr-TR" sz="5400" dirty="0" smtClean="0">
                <a:solidFill>
                  <a:srgbClr val="00B050"/>
                </a:solidFill>
                <a:latin typeface="Comic Sans MS" pitchFamily="66" charset="0"/>
              </a:rPr>
              <a:t>ÇOCUK OYUNLARI</a:t>
            </a:r>
            <a:endParaRPr lang="tr-TR" sz="54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2286000" y="5733256"/>
            <a:ext cx="6390456" cy="641666"/>
          </a:xfrm>
        </p:spPr>
        <p:txBody>
          <a:bodyPr>
            <a:normAutofit/>
          </a:bodyPr>
          <a:lstStyle/>
          <a:p>
            <a:pPr algn="ctr"/>
            <a:r>
              <a:rPr lang="tr-TR" sz="3600" u="sng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Yedi Kule (kiremit)</a:t>
            </a:r>
            <a:endParaRPr lang="tr-TR" sz="3600" u="sng" dirty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6 Resim" descr="61_2_141.jpg"/>
          <p:cNvPicPr>
            <a:picLocks noChangeAspect="1"/>
          </p:cNvPicPr>
          <p:nvPr/>
        </p:nvPicPr>
        <p:blipFill>
          <a:blip r:embed="rId2" cstate="print">
            <a:lum bright="-30000"/>
          </a:blip>
          <a:stretch>
            <a:fillRect/>
          </a:stretch>
        </p:blipFill>
        <p:spPr>
          <a:xfrm>
            <a:off x="2339752" y="2060848"/>
            <a:ext cx="6457225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endParaRPr lang="tr-TR" sz="2000" dirty="0" smtClean="0">
              <a:solidFill>
                <a:srgbClr val="C00000"/>
              </a:solidFill>
            </a:endParaRPr>
          </a:p>
          <a:p>
            <a:r>
              <a:rPr lang="tr-TR" sz="4400" dirty="0" smtClean="0">
                <a:solidFill>
                  <a:srgbClr val="C00000"/>
                </a:solidFill>
              </a:rPr>
              <a:t>3- </a:t>
            </a:r>
            <a:r>
              <a:rPr lang="tr-TR" sz="4400" dirty="0" smtClean="0">
                <a:solidFill>
                  <a:srgbClr val="C00000"/>
                </a:solidFill>
              </a:rPr>
              <a:t>Gruplardan hangisinin önce başlayacağını sayışma ile belirlenir. (</a:t>
            </a:r>
            <a:r>
              <a:rPr lang="tr-TR" sz="4400" dirty="0" err="1" smtClean="0">
                <a:solidFill>
                  <a:srgbClr val="C00000"/>
                </a:solidFill>
              </a:rPr>
              <a:t>Ooo</a:t>
            </a:r>
            <a:r>
              <a:rPr lang="tr-TR" sz="4400" dirty="0" smtClean="0">
                <a:solidFill>
                  <a:srgbClr val="C00000"/>
                </a:solidFill>
              </a:rPr>
              <a:t> piti piti …)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C00000"/>
                </a:solidFill>
              </a:rPr>
              <a:t>4- Yedi kuleye topu ilk atacak grup atış çizgisine sıralanır. Diğer grup ise kulenin başında bekler.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endParaRPr lang="tr-TR" sz="4400" dirty="0" smtClean="0">
              <a:solidFill>
                <a:srgbClr val="C00000"/>
              </a:solidFill>
            </a:endParaRPr>
          </a:p>
          <a:p>
            <a:r>
              <a:rPr lang="tr-TR" sz="4400" dirty="0" smtClean="0">
                <a:solidFill>
                  <a:srgbClr val="C00000"/>
                </a:solidFill>
              </a:rPr>
              <a:t>5- </a:t>
            </a:r>
            <a:r>
              <a:rPr lang="tr-TR" sz="4400" dirty="0" smtClean="0">
                <a:solidFill>
                  <a:srgbClr val="C00000"/>
                </a:solidFill>
              </a:rPr>
              <a:t>İlk grubun oyuncuları sıra ile topu kulelere doğru gönderir.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5088" y="1952624"/>
            <a:ext cx="5708309" cy="42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endParaRPr lang="tr-TR" sz="2400" dirty="0" smtClean="0">
              <a:solidFill>
                <a:srgbClr val="C00000"/>
              </a:solidFill>
            </a:endParaRPr>
          </a:p>
          <a:p>
            <a:r>
              <a:rPr lang="tr-TR" sz="4400" dirty="0" smtClean="0">
                <a:solidFill>
                  <a:srgbClr val="C00000"/>
                </a:solidFill>
              </a:rPr>
              <a:t>6- </a:t>
            </a:r>
            <a:r>
              <a:rPr lang="tr-TR" sz="4400" dirty="0" smtClean="0">
                <a:solidFill>
                  <a:srgbClr val="C00000"/>
                </a:solidFill>
              </a:rPr>
              <a:t>Bir grubun tüm oyuncuları kuleleri devirmeyi başaramazsa sıra diğer gruba geçer…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endParaRPr lang="tr-TR" sz="1600" dirty="0" smtClean="0">
              <a:solidFill>
                <a:srgbClr val="C00000"/>
              </a:solidFill>
            </a:endParaRPr>
          </a:p>
          <a:p>
            <a:endParaRPr lang="tr-TR" sz="4400" dirty="0" smtClean="0">
              <a:solidFill>
                <a:srgbClr val="C00000"/>
              </a:solidFill>
            </a:endParaRPr>
          </a:p>
          <a:p>
            <a:r>
              <a:rPr lang="tr-TR" sz="4400" dirty="0" smtClean="0">
                <a:solidFill>
                  <a:srgbClr val="C00000"/>
                </a:solidFill>
              </a:rPr>
              <a:t>7- </a:t>
            </a:r>
            <a:r>
              <a:rPr lang="tr-TR" sz="4400" dirty="0" smtClean="0">
                <a:solidFill>
                  <a:srgbClr val="C00000"/>
                </a:solidFill>
              </a:rPr>
              <a:t>Gruplardan bir oyuncu kuleyi top ile devirirse;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C00000"/>
                </a:solidFill>
              </a:rPr>
              <a:t>Ebe grubun amacı; kuleyi deviren grubun elemanlarını; kuleyi tekrar dizdirmeden top ile vurmaktır.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C00000"/>
                </a:solidFill>
              </a:rPr>
              <a:t> </a:t>
            </a:r>
            <a:endParaRPr lang="tr-TR" sz="44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5088" y="1952624"/>
            <a:ext cx="5708309" cy="42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 lnSpcReduction="10000"/>
          </a:bodyPr>
          <a:lstStyle/>
          <a:p>
            <a:r>
              <a:rPr lang="tr-TR" sz="4400" dirty="0" smtClean="0">
                <a:solidFill>
                  <a:schemeClr val="accent3">
                    <a:lumMod val="75000"/>
                  </a:schemeClr>
                </a:solidFill>
              </a:rPr>
              <a:t>Yedi Kule’yi de biz oynayacaktık ama oyunların gerçek sahibi çocuklar daha iyi oynar dedik</a:t>
            </a:r>
            <a:r>
              <a:rPr lang="tr-TR" sz="4400" dirty="0" smtClean="0">
                <a:solidFill>
                  <a:schemeClr val="accent3">
                    <a:lumMod val="75000"/>
                  </a:schemeClr>
                </a:solidFill>
              </a:rPr>
              <a:t>; nasıl oynuyorlar izleyelim …</a:t>
            </a:r>
            <a:r>
              <a:rPr lang="tr-TR" sz="4400" dirty="0" err="1" smtClean="0">
                <a:solidFill>
                  <a:schemeClr val="accent3">
                    <a:lumMod val="75000"/>
                  </a:schemeClr>
                </a:solidFill>
              </a:rPr>
              <a:t>Buyrun</a:t>
            </a:r>
            <a:r>
              <a:rPr lang="tr-TR" sz="4400" dirty="0" smtClean="0">
                <a:solidFill>
                  <a:schemeClr val="accent3">
                    <a:lumMod val="75000"/>
                  </a:schemeClr>
                </a:solidFill>
              </a:rPr>
              <a:t>…</a:t>
            </a:r>
            <a:endParaRPr lang="tr-TR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 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C00000"/>
                </a:solidFill>
              </a:rPr>
              <a:t> </a:t>
            </a:r>
            <a:endParaRPr lang="tr-TR" sz="4400" dirty="0">
              <a:solidFill>
                <a:srgbClr val="C00000"/>
              </a:solidFill>
            </a:endParaRPr>
          </a:p>
        </p:txBody>
      </p:sp>
      <p:pic>
        <p:nvPicPr>
          <p:cNvPr id="5" name="07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83768" y="1268760"/>
            <a:ext cx="5952661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800" u="sng" dirty="0" smtClean="0">
                <a:solidFill>
                  <a:srgbClr val="7030A0"/>
                </a:solidFill>
                <a:latin typeface="Arial Rounded MT Bold" pitchFamily="34" charset="0"/>
              </a:rPr>
              <a:t>Yedi Kule</a:t>
            </a:r>
            <a:endParaRPr lang="tr-TR" sz="4800" u="sng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pPr algn="ctr"/>
            <a:r>
              <a:rPr lang="tr-TR" sz="4400" u="sng" dirty="0" smtClean="0">
                <a:solidFill>
                  <a:srgbClr val="FF0000"/>
                </a:solidFill>
              </a:rPr>
              <a:t>Oyun Yaşı: </a:t>
            </a:r>
            <a:r>
              <a:rPr lang="tr-TR" sz="4400" dirty="0" smtClean="0">
                <a:solidFill>
                  <a:srgbClr val="002060"/>
                </a:solidFill>
              </a:rPr>
              <a:t>Yaklaşık 5 yaşında başlanır oynamaya. İçimizdeki çocuk büyüyene kadar da devam eder</a:t>
            </a:r>
            <a:r>
              <a:rPr lang="tr-TR" sz="4400" dirty="0" smtClean="0">
                <a:solidFill>
                  <a:srgbClr val="002060"/>
                </a:solidFill>
              </a:rPr>
              <a:t>…</a:t>
            </a:r>
            <a:endParaRPr lang="tr-TR" sz="4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www_manzara_be_-_Ust_uste_dizilmis_tasl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0"/>
            <a:ext cx="7560840" cy="685800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83362"/>
          </a:xfrm>
        </p:spPr>
        <p:txBody>
          <a:bodyPr>
            <a:normAutofit/>
          </a:bodyPr>
          <a:lstStyle/>
          <a:p>
            <a:pPr algn="ctr"/>
            <a:r>
              <a:rPr lang="tr-TR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HAZIRLAYAN: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40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MEHMET  İNCEOĞLU</a:t>
            </a:r>
            <a:r>
              <a:rPr lang="tr-TR" sz="4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tr-TR" sz="40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2/A SINIF ÖĞRETMENİ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800" u="sng" dirty="0" smtClean="0">
                <a:solidFill>
                  <a:srgbClr val="7030A0"/>
                </a:solidFill>
                <a:latin typeface="Arial Rounded MT Bold" pitchFamily="34" charset="0"/>
              </a:rPr>
              <a:t>Yedi Kule</a:t>
            </a:r>
            <a:endParaRPr lang="tr-TR" sz="4800" u="sng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 lnSpcReduction="10000"/>
          </a:bodyPr>
          <a:lstStyle/>
          <a:p>
            <a:r>
              <a:rPr lang="tr-TR" sz="4400" u="sng" dirty="0" smtClean="0">
                <a:solidFill>
                  <a:srgbClr val="FF0000"/>
                </a:solidFill>
              </a:rPr>
              <a:t>Oyun Alanı: </a:t>
            </a:r>
            <a:r>
              <a:rPr lang="tr-TR" sz="4400" dirty="0" smtClean="0">
                <a:solidFill>
                  <a:srgbClr val="002060"/>
                </a:solidFill>
              </a:rPr>
              <a:t>Güzel geniş bir bahçede oynayabileceğiniz gibi sokak aralarına kaçmanın zevki için mahallenizde de oynayabilirsiniz…</a:t>
            </a:r>
            <a:endParaRPr lang="tr-TR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800" u="sng" dirty="0" smtClean="0">
                <a:solidFill>
                  <a:srgbClr val="7030A0"/>
                </a:solidFill>
                <a:latin typeface="Arial Rounded MT Bold" pitchFamily="34" charset="0"/>
              </a:rPr>
              <a:t>Yedi Kule</a:t>
            </a:r>
            <a:endParaRPr lang="tr-TR" sz="4800" u="sng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4400" u="sng" dirty="0" smtClean="0">
                <a:solidFill>
                  <a:srgbClr val="FF0000"/>
                </a:solidFill>
              </a:rPr>
              <a:t>Oyuncu Sayısı: </a:t>
            </a:r>
            <a:r>
              <a:rPr lang="tr-TR" sz="4400" dirty="0" smtClean="0">
                <a:solidFill>
                  <a:srgbClr val="002060"/>
                </a:solidFill>
              </a:rPr>
              <a:t>İki gruba ayrılacak en az 6 kişi…(Çifterli gruplar halinde 8-10-12-14… kişiye kadar oynanabilir.)</a:t>
            </a:r>
            <a:endParaRPr lang="tr-TR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800" u="sng" dirty="0" smtClean="0">
                <a:solidFill>
                  <a:srgbClr val="7030A0"/>
                </a:solidFill>
                <a:latin typeface="Arial Rounded MT Bold" pitchFamily="34" charset="0"/>
              </a:rPr>
              <a:t>Yedi Kule</a:t>
            </a:r>
            <a:endParaRPr lang="tr-TR" sz="4800" u="sng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 fontScale="92500" lnSpcReduction="20000"/>
          </a:bodyPr>
          <a:lstStyle/>
          <a:p>
            <a:r>
              <a:rPr lang="tr-TR" sz="4400" u="sng" dirty="0" smtClean="0">
                <a:solidFill>
                  <a:srgbClr val="FF0000"/>
                </a:solidFill>
              </a:rPr>
              <a:t>Araç-Gereçler: </a:t>
            </a:r>
            <a:r>
              <a:rPr lang="tr-TR" sz="4400" dirty="0" smtClean="0">
                <a:solidFill>
                  <a:srgbClr val="002060"/>
                </a:solidFill>
              </a:rPr>
              <a:t>Yedi adet kiremit veya mermer parçası… Aslında üst üste duran yedi adet taş parçası bulun yeter… Yedi kuleye atış yapmak için bir de topa ihtiyacımız var</a:t>
            </a:r>
            <a:r>
              <a:rPr lang="tr-TR" sz="4400" dirty="0" smtClean="0">
                <a:solidFill>
                  <a:srgbClr val="002060"/>
                </a:solidFill>
              </a:rPr>
              <a:t>…</a:t>
            </a:r>
            <a:endParaRPr lang="tr-TR" sz="4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800" u="sng" dirty="0" smtClean="0">
                <a:solidFill>
                  <a:srgbClr val="7030A0"/>
                </a:solidFill>
                <a:latin typeface="Arial Rounded MT Bold" pitchFamily="34" charset="0"/>
              </a:rPr>
              <a:t>Yedi Kule</a:t>
            </a:r>
            <a:endParaRPr lang="tr-TR" sz="4800" u="sng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endParaRPr lang="tr-TR" sz="4400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816"/>
            <a:ext cx="583264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endParaRPr lang="tr-TR" sz="4400" dirty="0" smtClean="0">
              <a:solidFill>
                <a:srgbClr val="C00000"/>
              </a:solidFill>
            </a:endParaRPr>
          </a:p>
          <a:p>
            <a:r>
              <a:rPr lang="tr-TR" sz="4400" dirty="0" smtClean="0">
                <a:solidFill>
                  <a:srgbClr val="C00000"/>
                </a:solidFill>
              </a:rPr>
              <a:t>1- </a:t>
            </a:r>
            <a:r>
              <a:rPr lang="tr-TR" sz="4400" dirty="0" smtClean="0">
                <a:solidFill>
                  <a:srgbClr val="C00000"/>
                </a:solidFill>
              </a:rPr>
              <a:t>Oynayacak arkadaşlar bir araya topladıktan sonra eşit iki gruba ayrılır.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C00000"/>
                </a:solidFill>
              </a:rPr>
              <a:t>2- Yedi kuleleri üst üste dizdikten sonra 8 – 10 adım kadar bir mesafeye; kulelere topla atış yapılacak atış çizgisi belirlenir.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404664"/>
            <a:ext cx="6984776" cy="864096"/>
          </a:xfrm>
        </p:spPr>
        <p:txBody>
          <a:bodyPr>
            <a:normAutofit/>
          </a:bodyPr>
          <a:lstStyle/>
          <a:p>
            <a:pPr algn="ctr"/>
            <a:r>
              <a:rPr lang="tr-TR" sz="4000" u="sng" dirty="0" smtClean="0">
                <a:solidFill>
                  <a:srgbClr val="0070C0"/>
                </a:solidFill>
              </a:rPr>
              <a:t>NASIL OYNANIR?</a:t>
            </a:r>
            <a:endParaRPr lang="tr-TR" sz="4000" u="sng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267744" y="1772816"/>
            <a:ext cx="6552728" cy="4602106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C00000"/>
                </a:solidFill>
              </a:rPr>
              <a:t> </a:t>
            </a:r>
            <a:endParaRPr lang="tr-TR" sz="4400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6038" y="1938338"/>
            <a:ext cx="5586362" cy="4193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92</TotalTime>
  <Words>282</Words>
  <Application>Microsoft Office PowerPoint</Application>
  <PresentationFormat>Ekran Gösterisi (4:3)</PresentationFormat>
  <Paragraphs>44</Paragraphs>
  <Slides>20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Cumba</vt:lpstr>
      <vt:lpstr>GELENEKSEL ÇOCUK OYUNLARI</vt:lpstr>
      <vt:lpstr>Yedi Kule</vt:lpstr>
      <vt:lpstr>Yedi Kule</vt:lpstr>
      <vt:lpstr>Yedi Kule</vt:lpstr>
      <vt:lpstr>Yedi Kule</vt:lpstr>
      <vt:lpstr>Yedi Kule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NASIL OYNANIR?</vt:lpstr>
      <vt:lpstr> </vt:lpstr>
      <vt:lpstr>HAZIRLAYAN: MEHMET  İNCEOĞLU 2/A SINIF ÖĞRETMENİ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GELENEKSEL ÇOCUK OYUNLARI</dc:title>
  <dc:creator>minceoglu 1-A</dc:creator>
  <cp:lastModifiedBy>minceoglu 1-A</cp:lastModifiedBy>
  <cp:revision>11</cp:revision>
  <dcterms:created xsi:type="dcterms:W3CDTF">2013-08-29T17:40:10Z</dcterms:created>
  <dcterms:modified xsi:type="dcterms:W3CDTF">2013-08-29T19:13:06Z</dcterms:modified>
</cp:coreProperties>
</file>